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24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дождь, гроза, ночью временами сильный дождь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>
                <a:solidFill>
                  <a:schemeClr val="tx1"/>
                </a:solidFill>
              </a:rPr>
              <a:t>юго-запад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с переходом на северо-западный </a:t>
            </a:r>
            <a:r>
              <a:rPr lang="ru-RU" sz="1100" dirty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, временами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11-13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25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9-11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782844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апреля рассеиванию, ночью 25 апреля накоплению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sz="1000" b="1" i="1" dirty="0" smtClean="0">
                <a:solidFill>
                  <a:schemeClr val="tx1"/>
                </a:solidFill>
              </a:rPr>
              <a:t>Канаева Б.К</a:t>
            </a:r>
            <a:r>
              <a:rPr lang="kk-KZ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29420</TotalTime>
  <Words>799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7145</cp:revision>
  <cp:lastPrinted>2021-07-01T09:11:30Z</cp:lastPrinted>
  <dcterms:created xsi:type="dcterms:W3CDTF">2018-03-27T06:03:00Z</dcterms:created>
  <dcterms:modified xsi:type="dcterms:W3CDTF">2026-04-23T06:05:11Z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